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Poppins Semi-Bold" charset="1" panose="00000700000000000000"/>
      <p:regular r:id="rId56"/>
    </p:embeddedFont>
    <p:embeddedFont>
      <p:font typeface="Barlow SemiCondensed Heavy" charset="1" panose="00000A06000000000000"/>
      <p:regular r:id="rId57"/>
    </p:embeddedFont>
    <p:embeddedFont>
      <p:font typeface="Barlow SemiCondensed" charset="1" panose="00000506000000000000"/>
      <p:regular r:id="rId58"/>
    </p:embeddedFont>
    <p:embeddedFont>
      <p:font typeface="Poppins" charset="1" panose="00000500000000000000"/>
      <p:regular r:id="rId59"/>
    </p:embeddedFont>
    <p:embeddedFont>
      <p:font typeface="Poppins Bold" charset="1" panose="00000800000000000000"/>
      <p:regular r:id="rId60"/>
    </p:embeddedFont>
    <p:embeddedFont>
      <p:font typeface="Kollektif Bold" charset="1" panose="020B0604020101010102"/>
      <p:regular r:id="rId61"/>
    </p:embeddedFont>
    <p:embeddedFont>
      <p:font typeface="Canva Sans Bold" charset="1" panose="020B0803030501040103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315007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40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Automation and Orchestration Tools: Apache Airflow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Airflow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An open-source platform to programmatically author, schedule, and monitor workflows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Created by Airbnb in 2014, now an Apache Software Foundation project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Webserver: Provides the user interface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Scheduler: Monitors and triggers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Workers: Execute the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Database: Stores DAGs, task instances, and configurations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Files: Python files defining the workflows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Airflow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(Directed Acyclic Graph): Represents a workflow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Operator: Defines a single task in the workflow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Task: An instance of an operator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 Instance: A specific run of a task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Execution Date: The logical date and time of a DAG run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DAGs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collection of tasks with dependencies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ID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date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Schedule interval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Default arguments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BashOperator: Executes bash commands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PythonOperator: Calls Python functions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SQLOperator: Executes SQL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EmailOperator: Sends emails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operators: Extend functionality for specific use cases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Task Dependencies in Airflow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Methods to set dependencies: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set_upstream()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set_downstream()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&lt;&lt; operators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Branching: Conditional execution of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 rules: Specify when a task should be executed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Scheduling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Cron expressions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Timedelta objects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External triggers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Backfilling: Running DAGs for past dates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Executors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Sequential Executor: Default, runs one task at a time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Local Executor: Runs tasks in parallel on a single machine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Celery Executor: Distributed execution across multiple workers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Kubernetes Executor: Dynamically launches tasks as Kubernetes pods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Sensors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Special operators that wait for a certain condition to be true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FileSensor: Wait for a file to land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ExternalTaskSensor: Wait for another DAG to complete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SqlSensor: Wait for a SQL query to return results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sensors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053010" cy="489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Data Pipeline Automation and Orchestration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  and Challenges of Pipeline Automation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 as Automation and Orchestration Tool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 and Reporting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 Principles and Reporting 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Hooks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Interface to external systems and databases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Common hooks: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PostgresHook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S3Hook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hooks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XComs (Cross-communication)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Allow tasks to exchange small amounts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xcom_push()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Store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xcom_pull()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Retrieve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cases and limitations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Variables and Connections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Variables: Key-value store for configuration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Connections: Store credentials and connection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Accessing variables and connections in DAGs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Best Practices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Keep tasks idempotent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templates for reusability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proper error handling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pools for resource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Leverage tags for organization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Monitoring and Logging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 UI for monitoring DAGs and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Logging configuration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Alerting and notifications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monitoring tools (e.g., Prometheus, Grafana)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Security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Role-Based Access Control (RBAC)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Securing connections and variables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Encryption of sensitive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Authentication methods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184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Apache Airflow for Automation and Orchestration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and Reporting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Visualization and Reporting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The graphical representation of data and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Importance in data analysis and decision-making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Pipelines Automation and Orchestration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Power of Data Visualization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Simplifies complex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Identifies patterns and trends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Facilitates decision-making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Enhances data storytelling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Principles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Clarity: Make the data easy to understand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Efficiency: Maximize data-ink ratio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Integrity: Represent data accurately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Aesthetics: Create visually appealing graphics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Choosing the Right Chart Type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Based on: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of data (categorical, numerical, time-series)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variables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Relationships to be shown [Visual: Decision tree for choosing chart types]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Chart Types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Bar charts: Comparing categories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Line charts: Showing trends over time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Scatter plots: Showing relationships between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Pie charts: Showing composition (use sparingly)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Histograms: Showing distribution of data [Visual: Examples of each chart type]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Advanced Chart Types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Heatmaps: Showing patterns in a matrix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Tree maps: Hierarchical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Sankey diagrams: Showing flow between categories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Bubble charts: Comparing three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Chord diagrams: Showing inter-relationships [Visual: Examples of each advanced chart type]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Interactivity in Data Visualization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Drilling down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Tooltips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Zooming and panning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Linked views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Storytelling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Structure: Beginning, middle, end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Context: Provide background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Focus: Highlight key insights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Call to action: What should the audience do with this information?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Pitfalls in Data Visualization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Misleading scales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3D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Overuse of pie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Cluttered designs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Ignoring context [Visual: Examples of each pitfall]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Tools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Power BI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Microsoft's business analytics tool for interactive visualizations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Microsoft ecosystem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Power Query for data transformation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DAX (Data Analysis Expressions) for calculations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AI-powered insights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40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Pipeline Automation and Orchestration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Interface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Fields pane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Visualizations pane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[Visual: Power BI interface with key areas labeled]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Creating Visualizations in Power BI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Importing and connecting to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measures and calculated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basic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Applying filters and slicers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Formatting and customizing visualizations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Dashboards and Reports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Difference between dashboards and reports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and customizing dashboards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Sharing and collaboration features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Power BI service vs. Desktop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Superset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Superset is an open-source data visualization and exploration platform.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enables users to create and share interactive dashboards and reports directly from various data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Exploration: Query and visualize data with a user-friendly interface.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Interactive Dashboards: Build and share dashboards with various types of visualizations.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Open-Source and Extensible: Easily customizable and extensible to fit various needs.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Components of Apache Superset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Editor: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built-in SQL editor for querying data directly from connected data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Chart Builder: An intuitive interface to create different types of charts like bar, line, pie, scatter, etc.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Dashboard: A space to combine multiple charts and data elements into a cohesive, interactive dashboard.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Connectivity: Supports a wide range of data sources such as SQL databases, cloud data warehouses, and more.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Visual: Diagram showing the flow: Data Source → SQL Editor → Chart Builder → Dashboard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Benefits of Using Apache Superset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Easy Integration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Connects with multiple data sources, including SQL databases, NoSQL stores, and cloud data warehouses.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No need for advanced programming skills; drag-and-drop interfaces and pre-built visualization templates make it accessible to a wide range of users.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Analytics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Provides the ability to visualize data in real-time, supporting decision-making processes.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 and Performance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Optimized for handling large datasets, making it suitable for big data environments.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Superset Example Use Cases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Intelligence (BI):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interactive dashboards for monitoring KPIs and business metrics.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Exploration: Allow data scientists and analysts to explore data directly from connected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Reporting: Automate and distribute reports to stakeholders on a scheduled basis.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Exploring BI Tools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Automation and Orchestration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The process of automating and managing complex data workflows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Importance in modern data architectures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Pipeline Automation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Workflow: A series of tasks that process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Task: An individual unit of work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Dependency: The relationship between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Scheduling: Timing and frequency of workflow execution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Monitoring: Tracking the status and performance of workflows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Benefits of Pipeline Automation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efficiency and reliability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manual errors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Better resource utilization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Enhanced scalability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Easier maintenance and troubleshooting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Challenges in Data Pipeline Management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 dependencies between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recovery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assurance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optimization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Versioning and reproducibility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Pipeline Orchestration Tools Landscape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Luigi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Prefect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Dagster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Argo Workflows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DAGPaFNvJVk</dc:identifier>
  <dcterms:modified xsi:type="dcterms:W3CDTF">2011-08-01T06:04:30Z</dcterms:modified>
  <cp:revision>1</cp:revision>
  <dc:title>DE Course: Week 5</dc:title>
</cp:coreProperties>
</file>